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7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A1A6-9BDE-49A6-8B78-C87AA7D3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14D86-EDC9-42CB-A5D7-3AB69EDA5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A720E-5EC8-4A59-B075-9F21D326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775D-0C84-46DE-A266-C61256C166F5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C878D-5A89-4382-AE50-A1C019C9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63C45-9D57-4633-8E46-2A9CA490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821-25F5-4F41-8BE8-F8EEF44DB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3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1019-98F7-4CDD-82BF-937D8B91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CAE1E-6C5C-4E7A-97AD-240E07709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C0CC4-E303-49BA-A7D8-222925FB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775D-0C84-46DE-A266-C61256C166F5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D8899-2C5C-4555-ADC9-E522EDBFA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7400B-ED20-42B6-98DC-02D52C04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821-25F5-4F41-8BE8-F8EEF44DB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5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237AE-6183-4E92-B7BB-4B39F5FD9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D0AEB-3D78-4865-855D-45ADE317D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7A0F-77CF-4366-8B65-82C88A69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775D-0C84-46DE-A266-C61256C166F5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5B4CF-190F-42F7-ADA6-419AC150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7622E-1DC4-4ED6-81E1-7C8EF565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821-25F5-4F41-8BE8-F8EEF44DB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7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0411-4C0E-4A80-917C-6FAFE9D4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14E2-A980-4425-A834-2D65B66C0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CCAE-4172-4754-942E-6F4DA55C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775D-0C84-46DE-A266-C61256C166F5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80187-5991-44C9-A673-888C0328B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5F807-4346-41F7-A9DC-DAE09AE0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821-25F5-4F41-8BE8-F8EEF44DB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66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7103-0774-4976-895C-6515EBC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79073-AC43-44FD-99C0-21F946A8A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D1173-2934-43C6-8B4D-4A9D40DB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775D-0C84-46DE-A266-C61256C166F5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A71C9-32FA-419C-960F-4B2CA08C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8B879-1930-4A57-AB6F-8BE06896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821-25F5-4F41-8BE8-F8EEF44DB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4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5903-0A2A-42F5-9165-D3E84A9D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02CE1-2998-403A-A6E9-14CA1C61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FF1ED-483A-46B9-B77F-CED1A5FB2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8D06E-3D3E-449E-BE4F-ED9BA3BC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775D-0C84-46DE-A266-C61256C166F5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C63F3-7DAF-4ABA-A94E-94139219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2E2F9-F63A-4713-A199-646EC8D7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821-25F5-4F41-8BE8-F8EEF44DB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7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74AA-0ECE-4D73-AFA6-1D3F1FD3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B13B3-C157-4F76-98FF-20F89943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A4CB6-C539-4615-A56F-57A72DDDE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58504-2FF9-485F-A615-DD2ECBAA8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2FAD9-4199-48A1-9CC7-01BDF01BB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15F40-70AD-424E-B467-A7B493F2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775D-0C84-46DE-A266-C61256C166F5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89FDC2-049C-4F5A-A269-EA683D3C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66C5D-0933-4AC4-930B-E6C94259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821-25F5-4F41-8BE8-F8EEF44DB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1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01FF-DB77-4919-8E8A-B99BCD39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DF11C-E79C-42DC-A7DA-1D28DBF3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775D-0C84-46DE-A266-C61256C166F5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90213-C124-48A1-B199-FAE03606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10969-E650-42A1-B5C6-1A1D0D4C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821-25F5-4F41-8BE8-F8EEF44DB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6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E3CF8-F6C6-4AEB-AE9B-11FDEBBC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775D-0C84-46DE-A266-C61256C166F5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83870-AD69-4CA0-9CAA-A643D6BC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C19C9-771B-44A1-B32B-1D93E487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821-25F5-4F41-8BE8-F8EEF44DB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1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0D30-E68F-41C3-840B-57F9D365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0CB2B-A766-49E3-B17B-CBD1BB4B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BDA34-401A-49B2-8EB8-E8F7B2F7B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15221-AEFD-4DF7-8924-79F17773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775D-0C84-46DE-A266-C61256C166F5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6CD1B-B4A1-41B1-BA41-9C7DDD44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CB84E-1792-4C0F-9552-36D66786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821-25F5-4F41-8BE8-F8EEF44DB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84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B50E-94EF-4845-BF3C-3EA139B9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1A3375-8348-453E-83E2-6C61A7187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C5BAD-9836-449D-8998-5F7953609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4C451-55EA-4D5E-BB8F-32C5B6BF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775D-0C84-46DE-A266-C61256C166F5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2C70D-CCCA-489F-A0CC-DE7026A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8391E-CA2E-42EB-9D77-D5684572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821-25F5-4F41-8BE8-F8EEF44DB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85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99325-9B0A-4D76-BBE8-D9FBAB08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66FA3-8AEB-456C-947F-8420BB1BA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DBF7B-6B2B-4FF1-AEE6-0B589259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775D-0C84-46DE-A266-C61256C166F5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9321-F65D-4B14-8198-66C1AEB37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5BD2E-AE8F-4136-AADF-26E84CE7E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821-25F5-4F41-8BE8-F8EEF44DB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05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A9D30C4B-8ABD-41C8-AE7C-F3F033B893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6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789B96CC-AB7D-4316-99BA-E8339C506A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7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D4673BED-1732-4DC0-8367-505F35AF36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4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2E766532-03D3-4C0B-9EAC-A861865E05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6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331F135E-5C7C-4396-99B4-9AD4208F1D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7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B919A964-585E-42CD-A72C-C09433564C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44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20626B5D-8CD9-4F18-AC95-1E338F6273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4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816222E0-1B0E-424F-A328-C48904D426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5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205F2E6B-5B57-4369-8CCF-E813975496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0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DF2348FB-10A2-4105-A146-8AFC0EAB7F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9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A2FD00CD-A8C6-4790-B0E6-CC37BEA968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7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A09FF60A-4EEA-4AA4-9E0C-A0843438D7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DFCDE66B-B2AE-4C2F-A833-63D2B99144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625E49E2-419D-47C1-8A02-3A11574147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635E457A-8309-4D07-9974-FA7C672E4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1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59363E56-DCEB-4D6A-BC3C-B7B64AD2ED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8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Springthorpe</dc:creator>
  <cp:lastModifiedBy>Cameron Springthorpe</cp:lastModifiedBy>
  <cp:revision>1</cp:revision>
  <dcterms:created xsi:type="dcterms:W3CDTF">2025-04-20T21:31:35Z</dcterms:created>
  <dcterms:modified xsi:type="dcterms:W3CDTF">2025-04-20T21:31:57Z</dcterms:modified>
</cp:coreProperties>
</file>