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F2FC3-8342-904E-895C-40AF785A7AD1}" v="8" dt="2025-04-09T13:31:17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27"/>
    <p:restoredTop sz="91429"/>
  </p:normalViewPr>
  <p:slideViewPr>
    <p:cSldViewPr snapToGrid="0">
      <p:cViewPr>
        <p:scale>
          <a:sx n="10" d="100"/>
          <a:sy n="10" d="100"/>
        </p:scale>
        <p:origin x="33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a Kulish" userId="5f3aea59-dc71-4abc-96fd-d954a3aa149f" providerId="ADAL" clId="{18DF2FC3-8342-904E-895C-40AF785A7AD1}"/>
    <pc:docChg chg="custSel addSld delSld modSld">
      <pc:chgData name="Liza Kulish" userId="5f3aea59-dc71-4abc-96fd-d954a3aa149f" providerId="ADAL" clId="{18DF2FC3-8342-904E-895C-40AF785A7AD1}" dt="2025-04-09T13:31:18.177" v="51" actId="26606"/>
      <pc:docMkLst>
        <pc:docMk/>
      </pc:docMkLst>
      <pc:sldChg chg="addSp delSp modSp new mod setBg">
        <pc:chgData name="Liza Kulish" userId="5f3aea59-dc71-4abc-96fd-d954a3aa149f" providerId="ADAL" clId="{18DF2FC3-8342-904E-895C-40AF785A7AD1}" dt="2025-04-09T13:30:34.367" v="12" actId="26606"/>
        <pc:sldMkLst>
          <pc:docMk/>
          <pc:sldMk cId="40559813" sldId="259"/>
        </pc:sldMkLst>
        <pc:spChg chg="del">
          <ac:chgData name="Liza Kulish" userId="5f3aea59-dc71-4abc-96fd-d954a3aa149f" providerId="ADAL" clId="{18DF2FC3-8342-904E-895C-40AF785A7AD1}" dt="2025-04-09T13:30:34.367" v="12" actId="26606"/>
          <ac:spMkLst>
            <pc:docMk/>
            <pc:sldMk cId="40559813" sldId="259"/>
            <ac:spMk id="2" creationId="{D7059AB1-B3F5-6189-1C31-F77BC4D101AC}"/>
          </ac:spMkLst>
        </pc:spChg>
        <pc:spChg chg="del">
          <ac:chgData name="Liza Kulish" userId="5f3aea59-dc71-4abc-96fd-d954a3aa149f" providerId="ADAL" clId="{18DF2FC3-8342-904E-895C-40AF785A7AD1}" dt="2025-04-09T13:30:32.322" v="9"/>
          <ac:spMkLst>
            <pc:docMk/>
            <pc:sldMk cId="40559813" sldId="259"/>
            <ac:spMk id="3" creationId="{8DA6C677-C6B8-8A19-C5CC-C9D03144AF2C}"/>
          </ac:spMkLst>
        </pc:spChg>
        <pc:spChg chg="add">
          <ac:chgData name="Liza Kulish" userId="5f3aea59-dc71-4abc-96fd-d954a3aa149f" providerId="ADAL" clId="{18DF2FC3-8342-904E-895C-40AF785A7AD1}" dt="2025-04-09T13:30:34.367" v="12" actId="26606"/>
          <ac:spMkLst>
            <pc:docMk/>
            <pc:sldMk cId="40559813" sldId="259"/>
            <ac:spMk id="10" creationId="{42A4FC2C-047E-45A5-965D-8E1E3BF09BC6}"/>
          </ac:spMkLst>
        </pc:spChg>
        <pc:picChg chg="add mod">
          <ac:chgData name="Liza Kulish" userId="5f3aea59-dc71-4abc-96fd-d954a3aa149f" providerId="ADAL" clId="{18DF2FC3-8342-904E-895C-40AF785A7AD1}" dt="2025-04-09T13:30:34.367" v="12" actId="26606"/>
          <ac:picMkLst>
            <pc:docMk/>
            <pc:sldMk cId="40559813" sldId="259"/>
            <ac:picMk id="5" creationId="{F015B798-5EB7-5488-40FA-A745E5B4FAC2}"/>
          </ac:picMkLst>
        </pc:picChg>
      </pc:sldChg>
      <pc:sldChg chg="del">
        <pc:chgData name="Liza Kulish" userId="5f3aea59-dc71-4abc-96fd-d954a3aa149f" providerId="ADAL" clId="{18DF2FC3-8342-904E-895C-40AF785A7AD1}" dt="2025-04-09T13:27:59.755" v="6" actId="2696"/>
        <pc:sldMkLst>
          <pc:docMk/>
          <pc:sldMk cId="597017773" sldId="259"/>
        </pc:sldMkLst>
      </pc:sldChg>
      <pc:sldChg chg="addSp delSp modSp add mod">
        <pc:chgData name="Liza Kulish" userId="5f3aea59-dc71-4abc-96fd-d954a3aa149f" providerId="ADAL" clId="{18DF2FC3-8342-904E-895C-40AF785A7AD1}" dt="2025-04-09T13:30:40.346" v="18" actId="26606"/>
        <pc:sldMkLst>
          <pc:docMk/>
          <pc:sldMk cId="2560893582" sldId="260"/>
        </pc:sldMkLst>
        <pc:spChg chg="add del mod">
          <ac:chgData name="Liza Kulish" userId="5f3aea59-dc71-4abc-96fd-d954a3aa149f" providerId="ADAL" clId="{18DF2FC3-8342-904E-895C-40AF785A7AD1}" dt="2025-04-09T13:30:39.315" v="15"/>
          <ac:spMkLst>
            <pc:docMk/>
            <pc:sldMk cId="2560893582" sldId="260"/>
            <ac:spMk id="3" creationId="{A164DC59-5ABC-E377-B016-6AB35551FEE4}"/>
          </ac:spMkLst>
        </pc:spChg>
        <pc:spChg chg="del">
          <ac:chgData name="Liza Kulish" userId="5f3aea59-dc71-4abc-96fd-d954a3aa149f" providerId="ADAL" clId="{18DF2FC3-8342-904E-895C-40AF785A7AD1}" dt="2025-04-09T13:30:40.346" v="18" actId="26606"/>
          <ac:spMkLst>
            <pc:docMk/>
            <pc:sldMk cId="2560893582" sldId="260"/>
            <ac:spMk id="10" creationId="{FFA87495-355B-5D00-0D84-96C80694CAF5}"/>
          </ac:spMkLst>
        </pc:spChg>
        <pc:spChg chg="add">
          <ac:chgData name="Liza Kulish" userId="5f3aea59-dc71-4abc-96fd-d954a3aa149f" providerId="ADAL" clId="{18DF2FC3-8342-904E-895C-40AF785A7AD1}" dt="2025-04-09T13:30:40.346" v="18" actId="26606"/>
          <ac:spMkLst>
            <pc:docMk/>
            <pc:sldMk cId="2560893582" sldId="260"/>
            <ac:spMk id="15" creationId="{42A4FC2C-047E-45A5-965D-8E1E3BF09BC6}"/>
          </ac:spMkLst>
        </pc:spChg>
        <pc:picChg chg="del">
          <ac:chgData name="Liza Kulish" userId="5f3aea59-dc71-4abc-96fd-d954a3aa149f" providerId="ADAL" clId="{18DF2FC3-8342-904E-895C-40AF785A7AD1}" dt="2025-04-09T13:30:37.566" v="14" actId="478"/>
          <ac:picMkLst>
            <pc:docMk/>
            <pc:sldMk cId="2560893582" sldId="260"/>
            <ac:picMk id="5" creationId="{138DF688-51C5-E906-4A70-145FB39C209D}"/>
          </ac:picMkLst>
        </pc:picChg>
        <pc:picChg chg="add mod">
          <ac:chgData name="Liza Kulish" userId="5f3aea59-dc71-4abc-96fd-d954a3aa149f" providerId="ADAL" clId="{18DF2FC3-8342-904E-895C-40AF785A7AD1}" dt="2025-04-09T13:30:40.346" v="18" actId="26606"/>
          <ac:picMkLst>
            <pc:docMk/>
            <pc:sldMk cId="2560893582" sldId="260"/>
            <ac:picMk id="6" creationId="{67F36DF3-68CB-AD3A-193C-2294B94C2F88}"/>
          </ac:picMkLst>
        </pc:picChg>
      </pc:sldChg>
      <pc:sldChg chg="del">
        <pc:chgData name="Liza Kulish" userId="5f3aea59-dc71-4abc-96fd-d954a3aa149f" providerId="ADAL" clId="{18DF2FC3-8342-904E-895C-40AF785A7AD1}" dt="2025-04-09T13:27:59.214" v="5" actId="2696"/>
        <pc:sldMkLst>
          <pc:docMk/>
          <pc:sldMk cId="3672317779" sldId="260"/>
        </pc:sldMkLst>
      </pc:sldChg>
      <pc:sldChg chg="del">
        <pc:chgData name="Liza Kulish" userId="5f3aea59-dc71-4abc-96fd-d954a3aa149f" providerId="ADAL" clId="{18DF2FC3-8342-904E-895C-40AF785A7AD1}" dt="2025-04-09T13:27:58.774" v="4" actId="2696"/>
        <pc:sldMkLst>
          <pc:docMk/>
          <pc:sldMk cId="2687624836" sldId="261"/>
        </pc:sldMkLst>
      </pc:sldChg>
      <pc:sldChg chg="addSp delSp modSp add mod">
        <pc:chgData name="Liza Kulish" userId="5f3aea59-dc71-4abc-96fd-d954a3aa149f" providerId="ADAL" clId="{18DF2FC3-8342-904E-895C-40AF785A7AD1}" dt="2025-04-09T13:30:48.257" v="25" actId="26606"/>
        <pc:sldMkLst>
          <pc:docMk/>
          <pc:sldMk cId="3780969124" sldId="261"/>
        </pc:sldMkLst>
        <pc:spChg chg="add del mod">
          <ac:chgData name="Liza Kulish" userId="5f3aea59-dc71-4abc-96fd-d954a3aa149f" providerId="ADAL" clId="{18DF2FC3-8342-904E-895C-40AF785A7AD1}" dt="2025-04-09T13:30:47.148" v="22"/>
          <ac:spMkLst>
            <pc:docMk/>
            <pc:sldMk cId="3780969124" sldId="261"/>
            <ac:spMk id="3" creationId="{BD70C1C4-7FDB-5ADA-1959-C9872A0E47FB}"/>
          </ac:spMkLst>
        </pc:spChg>
        <pc:spChg chg="del">
          <ac:chgData name="Liza Kulish" userId="5f3aea59-dc71-4abc-96fd-d954a3aa149f" providerId="ADAL" clId="{18DF2FC3-8342-904E-895C-40AF785A7AD1}" dt="2025-04-09T13:30:42.979" v="20" actId="26606"/>
          <ac:spMkLst>
            <pc:docMk/>
            <pc:sldMk cId="3780969124" sldId="261"/>
            <ac:spMk id="15" creationId="{9A049892-51D2-431E-1633-6DB87F546653}"/>
          </ac:spMkLst>
        </pc:spChg>
        <pc:spChg chg="add del">
          <ac:chgData name="Liza Kulish" userId="5f3aea59-dc71-4abc-96fd-d954a3aa149f" providerId="ADAL" clId="{18DF2FC3-8342-904E-895C-40AF785A7AD1}" dt="2025-04-09T13:30:48.257" v="25" actId="26606"/>
          <ac:spMkLst>
            <pc:docMk/>
            <pc:sldMk cId="3780969124" sldId="261"/>
            <ac:spMk id="20" creationId="{42A4FC2C-047E-45A5-965D-8E1E3BF09BC6}"/>
          </ac:spMkLst>
        </pc:spChg>
        <pc:spChg chg="add">
          <ac:chgData name="Liza Kulish" userId="5f3aea59-dc71-4abc-96fd-d954a3aa149f" providerId="ADAL" clId="{18DF2FC3-8342-904E-895C-40AF785A7AD1}" dt="2025-04-09T13:30:48.257" v="25" actId="26606"/>
          <ac:spMkLst>
            <pc:docMk/>
            <pc:sldMk cId="3780969124" sldId="261"/>
            <ac:spMk id="25" creationId="{42A4FC2C-047E-45A5-965D-8E1E3BF09BC6}"/>
          </ac:spMkLst>
        </pc:spChg>
        <pc:picChg chg="add mod">
          <ac:chgData name="Liza Kulish" userId="5f3aea59-dc71-4abc-96fd-d954a3aa149f" providerId="ADAL" clId="{18DF2FC3-8342-904E-895C-40AF785A7AD1}" dt="2025-04-09T13:30:48.257" v="25" actId="26606"/>
          <ac:picMkLst>
            <pc:docMk/>
            <pc:sldMk cId="3780969124" sldId="261"/>
            <ac:picMk id="5" creationId="{9C10712F-D8EA-4257-96FC-08BCB5ABA944}"/>
          </ac:picMkLst>
        </pc:picChg>
        <pc:picChg chg="del">
          <ac:chgData name="Liza Kulish" userId="5f3aea59-dc71-4abc-96fd-d954a3aa149f" providerId="ADAL" clId="{18DF2FC3-8342-904E-895C-40AF785A7AD1}" dt="2025-04-09T13:30:45.482" v="21" actId="478"/>
          <ac:picMkLst>
            <pc:docMk/>
            <pc:sldMk cId="3780969124" sldId="261"/>
            <ac:picMk id="6" creationId="{CD87E0DC-B102-B72F-7834-7FE0554C90D0}"/>
          </ac:picMkLst>
        </pc:picChg>
      </pc:sldChg>
      <pc:sldChg chg="addSp delSp modSp add mod">
        <pc:chgData name="Liza Kulish" userId="5f3aea59-dc71-4abc-96fd-d954a3aa149f" providerId="ADAL" clId="{18DF2FC3-8342-904E-895C-40AF785A7AD1}" dt="2025-04-09T13:30:55.242" v="31" actId="962"/>
        <pc:sldMkLst>
          <pc:docMk/>
          <pc:sldMk cId="8099626" sldId="262"/>
        </pc:sldMkLst>
        <pc:spChg chg="add del mod">
          <ac:chgData name="Liza Kulish" userId="5f3aea59-dc71-4abc-96fd-d954a3aa149f" providerId="ADAL" clId="{18DF2FC3-8342-904E-895C-40AF785A7AD1}" dt="2025-04-09T13:30:54.326" v="28"/>
          <ac:spMkLst>
            <pc:docMk/>
            <pc:sldMk cId="8099626" sldId="262"/>
            <ac:spMk id="3" creationId="{FBE58604-C366-3EB3-335B-A084FC2A591A}"/>
          </ac:spMkLst>
        </pc:spChg>
        <pc:spChg chg="del">
          <ac:chgData name="Liza Kulish" userId="5f3aea59-dc71-4abc-96fd-d954a3aa149f" providerId="ADAL" clId="{18DF2FC3-8342-904E-895C-40AF785A7AD1}" dt="2025-04-09T13:30:55.214" v="29" actId="26606"/>
          <ac:spMkLst>
            <pc:docMk/>
            <pc:sldMk cId="8099626" sldId="262"/>
            <ac:spMk id="25" creationId="{B44E6719-2B74-B683-A380-D8A8311F7BCA}"/>
          </ac:spMkLst>
        </pc:spChg>
        <pc:spChg chg="add">
          <ac:chgData name="Liza Kulish" userId="5f3aea59-dc71-4abc-96fd-d954a3aa149f" providerId="ADAL" clId="{18DF2FC3-8342-904E-895C-40AF785A7AD1}" dt="2025-04-09T13:30:55.214" v="29" actId="26606"/>
          <ac:spMkLst>
            <pc:docMk/>
            <pc:sldMk cId="8099626" sldId="262"/>
            <ac:spMk id="30" creationId="{42A4FC2C-047E-45A5-965D-8E1E3BF09BC6}"/>
          </ac:spMkLst>
        </pc:spChg>
        <pc:picChg chg="del">
          <ac:chgData name="Liza Kulish" userId="5f3aea59-dc71-4abc-96fd-d954a3aa149f" providerId="ADAL" clId="{18DF2FC3-8342-904E-895C-40AF785A7AD1}" dt="2025-04-09T13:30:52.677" v="27" actId="478"/>
          <ac:picMkLst>
            <pc:docMk/>
            <pc:sldMk cId="8099626" sldId="262"/>
            <ac:picMk id="5" creationId="{8402CA56-B4AA-607C-DAB3-487F46D2EA4D}"/>
          </ac:picMkLst>
        </pc:picChg>
        <pc:picChg chg="add mod">
          <ac:chgData name="Liza Kulish" userId="5f3aea59-dc71-4abc-96fd-d954a3aa149f" providerId="ADAL" clId="{18DF2FC3-8342-904E-895C-40AF785A7AD1}" dt="2025-04-09T13:30:55.242" v="31" actId="962"/>
          <ac:picMkLst>
            <pc:docMk/>
            <pc:sldMk cId="8099626" sldId="262"/>
            <ac:picMk id="6" creationId="{C934F765-1EE1-5F2F-537F-09E4147DB388}"/>
          </ac:picMkLst>
        </pc:picChg>
      </pc:sldChg>
      <pc:sldChg chg="del">
        <pc:chgData name="Liza Kulish" userId="5f3aea59-dc71-4abc-96fd-d954a3aa149f" providerId="ADAL" clId="{18DF2FC3-8342-904E-895C-40AF785A7AD1}" dt="2025-04-09T13:27:58.365" v="3" actId="2696"/>
        <pc:sldMkLst>
          <pc:docMk/>
          <pc:sldMk cId="2054733655" sldId="262"/>
        </pc:sldMkLst>
      </pc:sldChg>
      <pc:sldChg chg="addSp delSp modSp new mod setBg">
        <pc:chgData name="Liza Kulish" userId="5f3aea59-dc71-4abc-96fd-d954a3aa149f" providerId="ADAL" clId="{18DF2FC3-8342-904E-895C-40AF785A7AD1}" dt="2025-04-09T13:31:02.955" v="36" actId="962"/>
        <pc:sldMkLst>
          <pc:docMk/>
          <pc:sldMk cId="964346200" sldId="263"/>
        </pc:sldMkLst>
        <pc:spChg chg="del">
          <ac:chgData name="Liza Kulish" userId="5f3aea59-dc71-4abc-96fd-d954a3aa149f" providerId="ADAL" clId="{18DF2FC3-8342-904E-895C-40AF785A7AD1}" dt="2025-04-09T13:31:02.911" v="34" actId="26606"/>
          <ac:spMkLst>
            <pc:docMk/>
            <pc:sldMk cId="964346200" sldId="263"/>
            <ac:spMk id="2" creationId="{589E86EC-AFA5-519D-7739-96366AC7C1C1}"/>
          </ac:spMkLst>
        </pc:spChg>
        <pc:spChg chg="del">
          <ac:chgData name="Liza Kulish" userId="5f3aea59-dc71-4abc-96fd-d954a3aa149f" providerId="ADAL" clId="{18DF2FC3-8342-904E-895C-40AF785A7AD1}" dt="2025-04-09T13:31:02.049" v="33"/>
          <ac:spMkLst>
            <pc:docMk/>
            <pc:sldMk cId="964346200" sldId="263"/>
            <ac:spMk id="3" creationId="{0FD59B0C-A8D2-E7F3-8B5E-54A0E27B158B}"/>
          </ac:spMkLst>
        </pc:spChg>
        <pc:spChg chg="add">
          <ac:chgData name="Liza Kulish" userId="5f3aea59-dc71-4abc-96fd-d954a3aa149f" providerId="ADAL" clId="{18DF2FC3-8342-904E-895C-40AF785A7AD1}" dt="2025-04-09T13:31:02.911" v="34" actId="26606"/>
          <ac:spMkLst>
            <pc:docMk/>
            <pc:sldMk cId="964346200" sldId="263"/>
            <ac:spMk id="10" creationId="{42A4FC2C-047E-45A5-965D-8E1E3BF09BC6}"/>
          </ac:spMkLst>
        </pc:spChg>
        <pc:picChg chg="add mod">
          <ac:chgData name="Liza Kulish" userId="5f3aea59-dc71-4abc-96fd-d954a3aa149f" providerId="ADAL" clId="{18DF2FC3-8342-904E-895C-40AF785A7AD1}" dt="2025-04-09T13:31:02.955" v="36" actId="962"/>
          <ac:picMkLst>
            <pc:docMk/>
            <pc:sldMk cId="964346200" sldId="263"/>
            <ac:picMk id="5" creationId="{5C3B6E48-3A59-D88A-563E-6235BA8FF0F1}"/>
          </ac:picMkLst>
        </pc:picChg>
      </pc:sldChg>
      <pc:sldChg chg="del">
        <pc:chgData name="Liza Kulish" userId="5f3aea59-dc71-4abc-96fd-d954a3aa149f" providerId="ADAL" clId="{18DF2FC3-8342-904E-895C-40AF785A7AD1}" dt="2025-04-09T13:27:57.958" v="2" actId="2696"/>
        <pc:sldMkLst>
          <pc:docMk/>
          <pc:sldMk cId="1792005492" sldId="263"/>
        </pc:sldMkLst>
      </pc:sldChg>
      <pc:sldChg chg="del">
        <pc:chgData name="Liza Kulish" userId="5f3aea59-dc71-4abc-96fd-d954a3aa149f" providerId="ADAL" clId="{18DF2FC3-8342-904E-895C-40AF785A7AD1}" dt="2025-04-09T13:27:57.504" v="1" actId="2696"/>
        <pc:sldMkLst>
          <pc:docMk/>
          <pc:sldMk cId="1500478740" sldId="264"/>
        </pc:sldMkLst>
      </pc:sldChg>
      <pc:sldChg chg="addSp delSp modSp new mod setBg">
        <pc:chgData name="Liza Kulish" userId="5f3aea59-dc71-4abc-96fd-d954a3aa149f" providerId="ADAL" clId="{18DF2FC3-8342-904E-895C-40AF785A7AD1}" dt="2025-04-09T13:31:08.694" v="41" actId="962"/>
        <pc:sldMkLst>
          <pc:docMk/>
          <pc:sldMk cId="3317765107" sldId="264"/>
        </pc:sldMkLst>
        <pc:spChg chg="del">
          <ac:chgData name="Liza Kulish" userId="5f3aea59-dc71-4abc-96fd-d954a3aa149f" providerId="ADAL" clId="{18DF2FC3-8342-904E-895C-40AF785A7AD1}" dt="2025-04-09T13:31:08.547" v="39" actId="26606"/>
          <ac:spMkLst>
            <pc:docMk/>
            <pc:sldMk cId="3317765107" sldId="264"/>
            <ac:spMk id="2" creationId="{95029D30-8B98-DD96-CF56-F803D154BA45}"/>
          </ac:spMkLst>
        </pc:spChg>
        <pc:spChg chg="del">
          <ac:chgData name="Liza Kulish" userId="5f3aea59-dc71-4abc-96fd-d954a3aa149f" providerId="ADAL" clId="{18DF2FC3-8342-904E-895C-40AF785A7AD1}" dt="2025-04-09T13:31:07.664" v="38"/>
          <ac:spMkLst>
            <pc:docMk/>
            <pc:sldMk cId="3317765107" sldId="264"/>
            <ac:spMk id="3" creationId="{DE286792-3AF6-539C-9B97-D77817174345}"/>
          </ac:spMkLst>
        </pc:spChg>
        <pc:spChg chg="add">
          <ac:chgData name="Liza Kulish" userId="5f3aea59-dc71-4abc-96fd-d954a3aa149f" providerId="ADAL" clId="{18DF2FC3-8342-904E-895C-40AF785A7AD1}" dt="2025-04-09T13:31:08.547" v="39" actId="26606"/>
          <ac:spMkLst>
            <pc:docMk/>
            <pc:sldMk cId="3317765107" sldId="264"/>
            <ac:spMk id="10" creationId="{42A4FC2C-047E-45A5-965D-8E1E3BF09BC6}"/>
          </ac:spMkLst>
        </pc:spChg>
        <pc:picChg chg="add mod">
          <ac:chgData name="Liza Kulish" userId="5f3aea59-dc71-4abc-96fd-d954a3aa149f" providerId="ADAL" clId="{18DF2FC3-8342-904E-895C-40AF785A7AD1}" dt="2025-04-09T13:31:08.694" v="41" actId="962"/>
          <ac:picMkLst>
            <pc:docMk/>
            <pc:sldMk cId="3317765107" sldId="264"/>
            <ac:picMk id="5" creationId="{4EBCDABA-8BF0-74FB-10B0-DF15D79A7500}"/>
          </ac:picMkLst>
        </pc:picChg>
      </pc:sldChg>
      <pc:sldChg chg="addSp delSp modSp new mod setBg">
        <pc:chgData name="Liza Kulish" userId="5f3aea59-dc71-4abc-96fd-d954a3aa149f" providerId="ADAL" clId="{18DF2FC3-8342-904E-895C-40AF785A7AD1}" dt="2025-04-09T13:31:13.471" v="46" actId="962"/>
        <pc:sldMkLst>
          <pc:docMk/>
          <pc:sldMk cId="2102138402" sldId="265"/>
        </pc:sldMkLst>
        <pc:spChg chg="del">
          <ac:chgData name="Liza Kulish" userId="5f3aea59-dc71-4abc-96fd-d954a3aa149f" providerId="ADAL" clId="{18DF2FC3-8342-904E-895C-40AF785A7AD1}" dt="2025-04-09T13:31:13.263" v="44" actId="26606"/>
          <ac:spMkLst>
            <pc:docMk/>
            <pc:sldMk cId="2102138402" sldId="265"/>
            <ac:spMk id="2" creationId="{1FAB00D6-C220-FB73-4B02-8B7953D067CE}"/>
          </ac:spMkLst>
        </pc:spChg>
        <pc:spChg chg="del">
          <ac:chgData name="Liza Kulish" userId="5f3aea59-dc71-4abc-96fd-d954a3aa149f" providerId="ADAL" clId="{18DF2FC3-8342-904E-895C-40AF785A7AD1}" dt="2025-04-09T13:31:12.334" v="43"/>
          <ac:spMkLst>
            <pc:docMk/>
            <pc:sldMk cId="2102138402" sldId="265"/>
            <ac:spMk id="3" creationId="{9BA22B6D-0090-7902-22E3-340FA92B06E1}"/>
          </ac:spMkLst>
        </pc:spChg>
        <pc:spChg chg="add">
          <ac:chgData name="Liza Kulish" userId="5f3aea59-dc71-4abc-96fd-d954a3aa149f" providerId="ADAL" clId="{18DF2FC3-8342-904E-895C-40AF785A7AD1}" dt="2025-04-09T13:31:13.263" v="44" actId="26606"/>
          <ac:spMkLst>
            <pc:docMk/>
            <pc:sldMk cId="2102138402" sldId="265"/>
            <ac:spMk id="10" creationId="{42A4FC2C-047E-45A5-965D-8E1E3BF09BC6}"/>
          </ac:spMkLst>
        </pc:spChg>
        <pc:picChg chg="add mod">
          <ac:chgData name="Liza Kulish" userId="5f3aea59-dc71-4abc-96fd-d954a3aa149f" providerId="ADAL" clId="{18DF2FC3-8342-904E-895C-40AF785A7AD1}" dt="2025-04-09T13:31:13.471" v="46" actId="962"/>
          <ac:picMkLst>
            <pc:docMk/>
            <pc:sldMk cId="2102138402" sldId="265"/>
            <ac:picMk id="5" creationId="{7F26F2BB-B341-F585-F425-F29FBD074164}"/>
          </ac:picMkLst>
        </pc:picChg>
      </pc:sldChg>
      <pc:sldChg chg="del">
        <pc:chgData name="Liza Kulish" userId="5f3aea59-dc71-4abc-96fd-d954a3aa149f" providerId="ADAL" clId="{18DF2FC3-8342-904E-895C-40AF785A7AD1}" dt="2025-04-09T13:27:57.098" v="0" actId="2696"/>
        <pc:sldMkLst>
          <pc:docMk/>
          <pc:sldMk cId="2787704901" sldId="265"/>
        </pc:sldMkLst>
      </pc:sldChg>
      <pc:sldChg chg="addSp delSp modSp new mod setBg">
        <pc:chgData name="Liza Kulish" userId="5f3aea59-dc71-4abc-96fd-d954a3aa149f" providerId="ADAL" clId="{18DF2FC3-8342-904E-895C-40AF785A7AD1}" dt="2025-04-09T13:31:18.177" v="51" actId="26606"/>
        <pc:sldMkLst>
          <pc:docMk/>
          <pc:sldMk cId="1663926340" sldId="266"/>
        </pc:sldMkLst>
        <pc:spChg chg="del">
          <ac:chgData name="Liza Kulish" userId="5f3aea59-dc71-4abc-96fd-d954a3aa149f" providerId="ADAL" clId="{18DF2FC3-8342-904E-895C-40AF785A7AD1}" dt="2025-04-09T13:31:18.177" v="51" actId="26606"/>
          <ac:spMkLst>
            <pc:docMk/>
            <pc:sldMk cId="1663926340" sldId="266"/>
            <ac:spMk id="2" creationId="{B6D2F6D9-4658-7002-2A98-3EC8AFEB60D4}"/>
          </ac:spMkLst>
        </pc:spChg>
        <pc:spChg chg="del">
          <ac:chgData name="Liza Kulish" userId="5f3aea59-dc71-4abc-96fd-d954a3aa149f" providerId="ADAL" clId="{18DF2FC3-8342-904E-895C-40AF785A7AD1}" dt="2025-04-09T13:31:17.078" v="48"/>
          <ac:spMkLst>
            <pc:docMk/>
            <pc:sldMk cId="1663926340" sldId="266"/>
            <ac:spMk id="3" creationId="{C8E44F53-D63E-4544-F693-8916B8131381}"/>
          </ac:spMkLst>
        </pc:spChg>
        <pc:spChg chg="add">
          <ac:chgData name="Liza Kulish" userId="5f3aea59-dc71-4abc-96fd-d954a3aa149f" providerId="ADAL" clId="{18DF2FC3-8342-904E-895C-40AF785A7AD1}" dt="2025-04-09T13:31:18.177" v="51" actId="26606"/>
          <ac:spMkLst>
            <pc:docMk/>
            <pc:sldMk cId="1663926340" sldId="266"/>
            <ac:spMk id="10" creationId="{42A4FC2C-047E-45A5-965D-8E1E3BF09BC6}"/>
          </ac:spMkLst>
        </pc:spChg>
        <pc:picChg chg="add mod">
          <ac:chgData name="Liza Kulish" userId="5f3aea59-dc71-4abc-96fd-d954a3aa149f" providerId="ADAL" clId="{18DF2FC3-8342-904E-895C-40AF785A7AD1}" dt="2025-04-09T13:31:18.177" v="51" actId="26606"/>
          <ac:picMkLst>
            <pc:docMk/>
            <pc:sldMk cId="1663926340" sldId="266"/>
            <ac:picMk id="5" creationId="{4DFF74B9-F4C1-903A-2FFC-67B0BCF1FB52}"/>
          </ac:picMkLst>
        </pc:picChg>
      </pc:sldChg>
      <pc:sldChg chg="del">
        <pc:chgData name="Liza Kulish" userId="5f3aea59-dc71-4abc-96fd-d954a3aa149f" providerId="ADAL" clId="{18DF2FC3-8342-904E-895C-40AF785A7AD1}" dt="2025-04-09T13:28:00.282" v="7" actId="2696"/>
        <pc:sldMkLst>
          <pc:docMk/>
          <pc:sldMk cId="185182604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F775-7519-2F77-9D32-38E42FBDE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B73F9-38AD-B606-4E8A-0A786F108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47E1-6EA9-11D4-F67E-64D68D5E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B3CD-CE52-F071-70A3-65A64426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47AC3-0E42-5130-5D1C-302ACBE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5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CA61-B41A-36C6-2929-B90D751A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F89EF-8F0D-89B5-92AA-703B53EF0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7DA6-61C4-6F42-8624-D981267C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972CC-3701-F2BF-3DC8-7EA0DAFD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D9CAA-1D67-543A-3A69-9FAB9170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11013-720C-5C4C-3CC6-CF2774855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0009A-F540-07E8-1426-B1D84AA24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F00EF-5497-F7E4-9E83-02EF8A74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6676-4A90-FC2C-D0E4-3812F0F2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E6946-C9C0-CB35-7176-46988982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7A3C-9C55-5159-15C5-409BB973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DBF9-191D-BC1F-0F7A-879C52C3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A423-F99B-9DD0-D2D9-2A6DA32E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2AD28-6A9A-D015-BB36-F290DBCE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BA06-B518-AA53-2F29-9FAA43E4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3FFF-A184-7D74-4D41-02DD5327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CCC19-4CF5-A081-0022-E718FA750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3DFC-1946-DDB8-1F48-6A2CB541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DC6DF-6F22-F985-C2B9-2E8AF5F6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0713-2B5F-BAAB-09ED-F1051E0D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57A6-056F-6E01-A071-BC813D93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DFC7B-15C7-2104-38D1-7581286AA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5EC23-A063-EA6A-08CD-F24F3DC5B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C8CFF-28C7-DE6A-2C27-F4BCFD80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D493E-5995-5B7D-0670-4030CC0B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14B8D-952F-2860-16E0-66D05005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1614-0B01-466D-D719-55853EF3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AE98-54E0-3003-ACB0-2610BB979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A653F-D184-9C03-8FD9-05C04155C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6AC51-C14C-E5A3-9706-598335989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A15CD-A180-6C94-9A9B-6168C852D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54671-5F27-5D0F-D604-CCFC0A20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7FD2B-71F8-A2C5-AF2D-E866DCBB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8A745-0582-A30E-0BCB-21035C9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9567-7EB4-1781-6A9D-28D74923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F47CB-01A0-53A2-73B4-7A6D4A30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5F1BC-8DAD-3B77-9F8E-BDA76A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85102-C874-3DF9-F2B0-68DD2C42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8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79CA0-3922-0DD3-D8B3-7D2671BD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9A0E0-8EBC-D7E7-CFEB-64FB2F49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38C75-DC53-B06D-AA90-F7F01654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81DF-0FF5-1A2C-FF22-A4DA25FA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BFAD6-2960-4A46-F2F8-8E8D655D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E94E4-9C5C-B07D-3DD2-F2C3DA439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CA5F6-9B86-D393-C965-3B44380E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92AF9-6F2D-38F6-685E-60EB7CD4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BACD-18A4-28D7-140D-2CA64FD0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98A1-7B01-5F60-F364-AC820A49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1A5F6-8065-690C-7351-52528DC86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0EA45-536F-D590-7782-D5AA8971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C41AC-2936-5060-CEE7-C453095C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0F5EF-AEDA-D9F7-8184-8380D715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76AA2-90B9-8F70-0A2A-D9BE4932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5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7A054-C798-60F9-4058-6E4FD90B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B2A1A-61C3-F865-A943-1467369A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86B66-D591-4C61-E09E-5AED15E2D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23878-6FD8-CB4B-B768-9CF7129F45C1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5604-9231-321F-FB16-2BE973F85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511E-4D1B-CBF2-6E74-B13C155E3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70E5F9-4797-8A4C-8FC4-181C487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close-up of a flower&#10;&#10;AI-generated content may be incorrect.">
            <a:extLst>
              <a:ext uri="{FF2B5EF4-FFF2-40B4-BE49-F238E27FC236}">
                <a16:creationId xmlns:a16="http://schemas.microsoft.com/office/drawing/2014/main" id="{7299EF14-D38D-8703-AE0A-D10ED6E87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F015B798-5EB7-5488-40FA-A745E5B4F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7BCB4-845C-C786-FA23-044DFFEA6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screenshot of a bible&#10;&#10;AI-generated content may be incorrect.">
            <a:extLst>
              <a:ext uri="{FF2B5EF4-FFF2-40B4-BE49-F238E27FC236}">
                <a16:creationId xmlns:a16="http://schemas.microsoft.com/office/drawing/2014/main" id="{67F36DF3-68CB-AD3A-193C-2294B94C2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9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0E095-0DD5-1413-378B-D71B532E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C10712F-D8EA-4257-96FC-08BCB5ABA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6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8E940-7D33-BFFF-F87B-D652A7F6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C934F765-1EE1-5F2F-537F-09E4147DB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C3B6E48-3A59-D88A-563E-6235BA8FF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4EBCDABA-8BF0-74FB-10B0-DF15D79A7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green text&#10;&#10;AI-generated content may be incorrect.">
            <a:extLst>
              <a:ext uri="{FF2B5EF4-FFF2-40B4-BE49-F238E27FC236}">
                <a16:creationId xmlns:a16="http://schemas.microsoft.com/office/drawing/2014/main" id="{7F26F2BB-B341-F585-F425-F29FBD074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text on a yellow background&#10;&#10;AI-generated content may be incorrect.">
            <a:extLst>
              <a:ext uri="{FF2B5EF4-FFF2-40B4-BE49-F238E27FC236}">
                <a16:creationId xmlns:a16="http://schemas.microsoft.com/office/drawing/2014/main" id="{4DFF74B9-F4C1-903A-2FFC-67B0BCF1F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Yelyzaveta Kulish</dc:creator>
  <cp:lastModifiedBy>Liza Kulish</cp:lastModifiedBy>
  <cp:revision>3</cp:revision>
  <dcterms:created xsi:type="dcterms:W3CDTF">2025-04-08T13:23:12Z</dcterms:created>
  <dcterms:modified xsi:type="dcterms:W3CDTF">2025-04-09T13:31:22Z</dcterms:modified>
</cp:coreProperties>
</file>