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7"/>
    <p:restoredTop sz="94679"/>
  </p:normalViewPr>
  <p:slideViewPr>
    <p:cSldViewPr snapToGrid="0">
      <p:cViewPr varScale="1">
        <p:scale>
          <a:sx n="90" d="100"/>
          <a:sy n="90" d="100"/>
        </p:scale>
        <p:origin x="24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F593-E24E-D89A-B021-2526593E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A6DA4-EA04-F756-48A4-FBCB25089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3461-A402-334D-13EB-1BF7825A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EDB5-E4E4-04EA-4A92-1813805D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0FA6-8E9D-67D2-9C5B-D6082D2D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57DB-1C0F-6A7A-8C22-F63E41BE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A1124-ED86-42E3-78DF-D6306B02A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100-625D-AD9B-D8EE-C437658D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F9F7D-BF2C-52D7-684F-1E65AA09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2A2-9CF5-0D5A-E148-17F8A44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64E16-3F3B-B2E3-BCE0-BAEEEBFEA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D1BC-B715-4B58-73C2-AACD9256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A27F-F45C-E3B1-170D-E77F1C60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BA78-5509-9E6E-F428-5FA65F4E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B19-2EA9-4121-1CC1-F7048D4A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B4CC-C93A-72CD-277B-476C3EB9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CC2B-3EDB-EA6D-7E03-332D78A6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5D14-9EE8-A6E1-289C-A2C5FB48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1FE2-9AD5-7057-A063-48485D7F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581-6910-2DE7-B09C-DAC28280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265B-F76C-2F6C-B61A-727787FE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72A94-253D-89A9-BE0F-1D9F0DE1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2C309-5AFC-BAB9-A199-298EEB9F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BD05-0C01-3C0B-421A-3BD4B1F1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8B52-DE58-2915-49F5-6C06DD1A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559B-DC56-3384-6D08-A649DD66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0FC2-D749-42C0-A41E-46383D1D6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45370-11F2-7181-F301-F98BF4BF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47014-222F-6E4E-0398-CCF0F302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AB11E-05F8-5BFA-9952-FF7AC572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A0C77-B644-B1EA-F2A9-E01713AD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269B-452F-5DDA-BFE6-57E10C46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F08F-35BF-3F79-569E-B51403E4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35368-4669-6CA1-2692-E7186B91C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79B38-5333-A9CB-84D4-A29E1BAB4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CF5EC-DEA9-6DA7-D108-4D9704A4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0B586-479A-62D7-F3DE-65574852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5D261-BAF2-5089-EA74-422C7909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D3187-CF27-9B9C-0B36-B3403C55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59FF-3E83-831A-308A-73BF27FB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7FAD1-0F60-CE03-CD5C-B937B663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71E04-AEDC-81F6-E158-00FD879A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7575B-5BAD-427B-FA20-2E4F679E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CB671-5CEF-9DD9-FD8D-CC82BF05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962413-945F-AAE2-E019-2C1919C0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7DF88-FD68-746B-0598-81AF4C63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15DD-D8D6-EADE-6DB6-DDE234B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423D-5120-6514-0828-30332E89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F62B1-66C6-8C91-358A-B93409FE8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7627-3F32-D83D-BCD8-2D8A4F60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D6BDF-03D6-F88C-AF83-90CB2E4D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1D8CD-6771-91F4-6322-08D1ADBD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FC0C-2886-891C-2FD9-1D7346C6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3C743-A3A6-8CE1-3EBF-F738DFAD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71C2-28C0-F0CC-1FC6-F43BA664D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DE33F-D836-C318-1DDE-1B505483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F71D-5B65-22CB-59AA-A72A99F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9944B-98DB-1D14-EDD4-5DE054C2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A2F4C-A86A-B5A3-141E-1A1F83E9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0C684-199D-9833-4442-077A554F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63AB6-CC19-C075-8574-E60772358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54A36-13A2-AE46-80DF-CEF5867557B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C81EF-EA5F-8962-1A07-BB5A0A88C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13BF-D32E-3E60-5495-CC30059B3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72798-6B0F-D14F-928C-6C8147D62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mountain with white text&#10;&#10;AI-generated content may be incorrect.">
            <a:extLst>
              <a:ext uri="{FF2B5EF4-FFF2-40B4-BE49-F238E27FC236}">
                <a16:creationId xmlns:a16="http://schemas.microsoft.com/office/drawing/2014/main" id="{A67F762E-6F1D-5483-48DD-406484ADE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490E98C-959B-9F9B-F926-EAB758539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4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71F83263-B1B5-257F-76AF-3CE80B96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55A675F-2561-A85B-2EA2-758BE62C2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1A187EE1-FFE2-4A8F-6CBE-365E7ABC9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AD8E949-09A0-344A-2F6C-4ADFD032D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070111C8-2A76-BF38-B71F-DED324606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D13809C-B6F1-CD89-DAAA-C5D4E60FC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C08A51D9-C11C-3858-9E36-859E1BF25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4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6C00A7F-E389-4510-2F65-AE5364E90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F256F7F-B160-3DC6-9BB5-FD2E40710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274B182-96A9-7FE4-E0EC-9A7928B8C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4883AE1-F089-376A-2BE0-E082B91E0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text on a yellow background&#10;&#10;AI-generated content may be incorrect.">
            <a:extLst>
              <a:ext uri="{FF2B5EF4-FFF2-40B4-BE49-F238E27FC236}">
                <a16:creationId xmlns:a16="http://schemas.microsoft.com/office/drawing/2014/main" id="{8DCB99A4-FA42-845C-882F-FF8F7B28D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6E23609EC294D81029547B5C5201D" ma:contentTypeVersion="18" ma:contentTypeDescription="Create a new document." ma:contentTypeScope="" ma:versionID="48e4060f0ebdd42ef734b21a1bd760ef">
  <xsd:schema xmlns:xsd="http://www.w3.org/2001/XMLSchema" xmlns:xs="http://www.w3.org/2001/XMLSchema" xmlns:p="http://schemas.microsoft.com/office/2006/metadata/properties" xmlns:ns2="0bc2c0a2-b664-4817-bb73-aeec3356d16e" xmlns:ns3="7f86dcb1-71d9-4768-a31b-80d3d2d40590" targetNamespace="http://schemas.microsoft.com/office/2006/metadata/properties" ma:root="true" ma:fieldsID="fe0bfad911c2b58c5bee316a115a476f" ns2:_="" ns3:_="">
    <xsd:import namespace="0bc2c0a2-b664-4817-bb73-aeec3356d16e"/>
    <xsd:import namespace="7f86dcb1-71d9-4768-a31b-80d3d2d405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2c0a2-b664-4817-bb73-aeec3356d1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4" nillable="true" ma:displayName="Taxonomy Catch All Column" ma:hidden="true" ma:list="{6027966c-bf0e-4b3a-8b21-5273931aafba}" ma:internalName="TaxCatchAll" ma:showField="CatchAllData" ma:web="0bc2c0a2-b664-4817-bb73-aeec3356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6dcb1-71d9-4768-a31b-80d3d2d40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0c0f531-6c4d-4c83-a6b7-4aa490086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c2c0a2-b664-4817-bb73-aeec3356d16e">5MJ34FK3FDQE-503118755-13153</_dlc_DocId>
    <_dlc_DocIdUrl xmlns="0bc2c0a2-b664-4817-bb73-aeec3356d16e">
      <Url>https://imgroupltd.sharepoint.com/sites/TheLionsDocumentCentre/_layouts/15/DocIdRedir.aspx?ID=5MJ34FK3FDQE-503118755-13153</Url>
      <Description>5MJ34FK3FDQE-503118755-13153</Description>
    </_dlc_DocIdUrl>
    <lcf76f155ced4ddcb4097134ff3c332f xmlns="7f86dcb1-71d9-4768-a31b-80d3d2d40590">
      <Terms xmlns="http://schemas.microsoft.com/office/infopath/2007/PartnerControls"/>
    </lcf76f155ced4ddcb4097134ff3c332f>
    <TaxCatchAll xmlns="0bc2c0a2-b664-4817-bb73-aeec3356d16e" xsi:nil="true"/>
  </documentManagement>
</p:properties>
</file>

<file path=customXml/itemProps1.xml><?xml version="1.0" encoding="utf-8"?>
<ds:datastoreItem xmlns:ds="http://schemas.openxmlformats.org/officeDocument/2006/customXml" ds:itemID="{27E40EC9-6BE3-45DF-909F-C3B09C41A2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B9326-98EE-447B-9507-999240E1F0E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98ACD67-568B-4490-84B1-EA8F5DD16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2c0a2-b664-4817-bb73-aeec3356d16e"/>
    <ds:schemaRef ds:uri="7f86dcb1-71d9-4768-a31b-80d3d2d40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99FD64-545F-48FB-8072-C484350977DA}">
  <ds:schemaRefs>
    <ds:schemaRef ds:uri="http://schemas.microsoft.com/office/2006/metadata/properties"/>
    <ds:schemaRef ds:uri="http://schemas.microsoft.com/office/infopath/2007/PartnerControls"/>
    <ds:schemaRef ds:uri="0bc2c0a2-b664-4817-bb73-aeec3356d16e"/>
    <ds:schemaRef ds:uri="7f86dcb1-71d9-4768-a31b-80d3d2d405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Liza Kulish</dc:creator>
  <cp:lastModifiedBy>Liza Kulish</cp:lastModifiedBy>
  <cp:revision>2</cp:revision>
  <dcterms:created xsi:type="dcterms:W3CDTF">2025-04-09T12:52:13Z</dcterms:created>
  <dcterms:modified xsi:type="dcterms:W3CDTF">2025-04-10T13:47:30Z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0x0101002776E23609EC294D81029547B5C5201D</vt:lpwstr>
  </property>
  <property fmtid="{D5CDD505-2E9C-101B-9397-08002B2CF9AE}" pid="3" name="_dlc_DocIdItemGuid">
    <vt:lpwstr>0cad315f-e2b8-42cf-815b-74dbd4a8abb4</vt:lpwstr>
  </property>
  <property fmtid="{D5CDD505-2E9C-101B-9397-08002B2CF9AE}" pid="4" name="MediaServiceImageTags">
    <vt:lpwstr/>
  </property>
</Properties>
</file>