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6"/>
    <p:restoredTop sz="94708"/>
  </p:normalViewPr>
  <p:slideViewPr>
    <p:cSldViewPr snapToGrid="0">
      <p:cViewPr varScale="1">
        <p:scale>
          <a:sx n="56" d="100"/>
          <a:sy n="56" d="100"/>
        </p:scale>
        <p:origin x="192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49E9-6B39-B16B-D7F9-4AB37354D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9BA9B-8D23-6CCF-D90D-08FA59670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E113-189A-5B86-57C3-235CAC8E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B030-77EB-D7AA-8C61-BA85A84C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EB44-CC00-3288-5921-B317650D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0A93-E60F-ED69-9DED-C5FB28EB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6D135-84D4-DFAA-9425-5F8C6AFE1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5C19-9A5F-A4DC-DB08-8CFFA67A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854E-053B-9490-17D4-5EEA765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C74E8-5ED4-4322-DE42-41EB506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211F1-CE3F-BFAC-6921-6E59F7469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FB9D-188A-0B52-8BB9-44C6057B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F589D-D9CE-1D43-61B2-8092F07E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D403-F6C7-55B6-6EA8-8F45C5FA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35D25-7581-49E2-3D90-9F586C43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6FDB-A43E-0FF9-3CC3-BF54B3AC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07A7-F7ED-2214-A5CA-9F0C3F6D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68E76-6670-5AED-A317-553155A3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7086-B2B0-75BF-A7A9-E3EDB2CE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4E8D0-00BD-217D-15C9-7010F8ED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F6FF-F0E1-5647-C6A6-0641D1B7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6028-0A58-74E7-75EA-83161FCB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74B4C-E10A-D226-04D6-59855743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367BA-0C39-5072-34E1-625FE04D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049F-D1A2-29DF-66EB-97BFE35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9F63-4662-30F7-7DF7-A57FD9A3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9280-3D5F-2414-5A78-54DCA545F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3E3A1-9F5C-CD7A-1581-62021C4EC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9E422-FE1D-EAB1-672B-D90FAA5B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9170D-27FE-9890-F3AF-5D6BABB1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B3BB6-8EDB-CB06-D131-E97E7461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3628-6634-60DD-3C86-47E46742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E23D-D836-70C8-D1B5-C38AA63A6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F446-3745-0389-F388-21E23952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993DC-763A-BD71-0447-E1FB8D11A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D6D45-4404-5A60-69D0-0F1C2B874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4C1F8-EA3F-3256-BE90-3C349A86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6F1D6-377C-8A15-89CE-9EB89E50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6FCB4-4C1C-035C-2D6C-8AB3E4C0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4015-5911-13B1-5539-F8B63A56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2B190-4D83-F80F-1853-111501A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22583-418C-345B-605C-229B9953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70E57-987B-63CE-7DD5-4FCD641D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A8B1B-E348-8518-A264-A49B882D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2DEDE-58AF-8704-1695-085AA373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C048-416B-0D74-14F3-0CD9831B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527B-8E8B-4E42-9AC4-3E012A51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63F2-6B6C-37FC-AF58-E1789B74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16F22-75D1-8646-CC3D-20087C50E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94A8D-EF85-DCAE-6A29-A74E7479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17684-E7B6-856F-1188-376BF0BC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D609E-B7E7-AAF5-B070-E57AA8E3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050D-6427-9DAB-7992-CA593F8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FD96A-5875-789A-E7EF-338FF0903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0DF87-E9EA-0DE9-2CDF-1614E8265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15446-9F24-D475-EDF8-BBCFB404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628CB-F02B-3922-9A49-3D254B75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EF11-6A15-DF1D-90BA-D17988FC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9417A-4105-4451-F053-09B8BDC9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34F16-472F-45EF-A5C3-91DFA5BB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39AAD-629D-3746-E010-70704CB4B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381FB-1694-CE4F-8B5D-7BB91ECA1A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DBED-647C-C26E-DF7F-96D20D3A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597E-E5FC-55CF-1985-48BBC146B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80985-1FC9-0548-8A0B-4BB7D8F9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ountain range with white text&#10;&#10;AI-generated content may be incorrect.">
            <a:extLst>
              <a:ext uri="{FF2B5EF4-FFF2-40B4-BE49-F238E27FC236}">
                <a16:creationId xmlns:a16="http://schemas.microsoft.com/office/drawing/2014/main" id="{1749CECB-1421-34B6-CE68-69AE34719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F1FD280-D2D5-D09E-9121-870F4857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D9CAF4-B962-D394-2AE4-9F805DEB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31357D8-1471-B3B1-076A-51A05872F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72F37D2-8266-212A-F33C-B4AAC63C7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E6F9120B-AEF6-CEAF-4171-7A139B9EB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5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C27012F-F69A-FEC9-D9A9-3D8342161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05F1C645-D1A8-A98C-7289-E17B0C4B3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53A6377-9C4B-1199-DBEA-63DC14D6A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6E23609EC294D81029547B5C5201D" ma:contentTypeVersion="18" ma:contentTypeDescription="Create a new document." ma:contentTypeScope="" ma:versionID="48e4060f0ebdd42ef734b21a1bd760ef">
  <xsd:schema xmlns:xsd="http://www.w3.org/2001/XMLSchema" xmlns:xs="http://www.w3.org/2001/XMLSchema" xmlns:p="http://schemas.microsoft.com/office/2006/metadata/properties" xmlns:ns2="0bc2c0a2-b664-4817-bb73-aeec3356d16e" xmlns:ns3="7f86dcb1-71d9-4768-a31b-80d3d2d40590" targetNamespace="http://schemas.microsoft.com/office/2006/metadata/properties" ma:root="true" ma:fieldsID="fe0bfad911c2b58c5bee316a115a476f" ns2:_="" ns3:_="">
    <xsd:import namespace="0bc2c0a2-b664-4817-bb73-aeec3356d16e"/>
    <xsd:import namespace="7f86dcb1-71d9-4768-a31b-80d3d2d405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c0a2-b664-4817-bb73-aeec3356d1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6027966c-bf0e-4b3a-8b21-5273931aafba}" ma:internalName="TaxCatchAll" ma:showField="CatchAllData" ma:web="0bc2c0a2-b664-4817-bb73-aeec3356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6dcb1-71d9-4768-a31b-80d3d2d40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c0f531-6c4d-4c83-a6b7-4aa490086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86dcb1-71d9-4768-a31b-80d3d2d40590">
      <Terms xmlns="http://schemas.microsoft.com/office/infopath/2007/PartnerControls"/>
    </lcf76f155ced4ddcb4097134ff3c332f>
    <TaxCatchAll xmlns="0bc2c0a2-b664-4817-bb73-aeec3356d16e" xsi:nil="true"/>
    <_dlc_DocId xmlns="0bc2c0a2-b664-4817-bb73-aeec3356d16e">5MJ34FK3FDQE-503118755-13078</_dlc_DocId>
    <_dlc_DocIdUrl xmlns="0bc2c0a2-b664-4817-bb73-aeec3356d16e">
      <Url>https://imgroupltd.sharepoint.com/sites/TheLionsDocumentCentre/_layouts/15/DocIdRedir.aspx?ID=5MJ34FK3FDQE-503118755-13078</Url>
      <Description>5MJ34FK3FDQE-503118755-13078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71694-9378-462A-A4DC-26EFDC1A9CCA}">
  <ds:schemaRefs>
    <ds:schemaRef ds:uri="0bc2c0a2-b664-4817-bb73-aeec3356d16e"/>
    <ds:schemaRef ds:uri="7f86dcb1-71d9-4768-a31b-80d3d2d405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873F7B-13D9-4485-BA28-FE916BE8311B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0bc2c0a2-b664-4817-bb73-aeec3356d16e"/>
    <ds:schemaRef ds:uri="http://schemas.microsoft.com/office/infopath/2007/PartnerControls"/>
    <ds:schemaRef ds:uri="http://schemas.openxmlformats.org/package/2006/metadata/core-properties"/>
    <ds:schemaRef ds:uri="7f86dcb1-71d9-4768-a31b-80d3d2d4059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CCBC585-3DFA-4D81-80CE-6DA84C23FF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9C59D1-794C-4C31-9682-2DAAA594A24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Yelyzaveta Kulish</dc:creator>
  <cp:lastModifiedBy>Liza Kulish</cp:lastModifiedBy>
  <cp:revision>1</cp:revision>
  <dcterms:created xsi:type="dcterms:W3CDTF">2025-04-08T13:27:09Z</dcterms:created>
  <dcterms:modified xsi:type="dcterms:W3CDTF">2025-04-10T13:40:47Z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2800331d-bc84-43e1-a597-4b0c16a79375</vt:lpwstr>
  </property>
  <property fmtid="{D5CDD505-2E9C-101B-9397-08002B2CF9AE}" pid="3" name="MediaServiceImageTags">
    <vt:lpwstr/>
  </property>
  <property fmtid="{D5CDD505-2E9C-101B-9397-08002B2CF9AE}" pid="4" name="ContentTypeId">
    <vt:lpwstr>0x0101002776E23609EC294D81029547B5C5201D</vt:lpwstr>
  </property>
</Properties>
</file>